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venir Heavy" panose="02000503020000020003" pitchFamily="2" charset="0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0" autoAdjust="0"/>
    <p:restoredTop sz="94660"/>
  </p:normalViewPr>
  <p:slideViewPr>
    <p:cSldViewPr snapToGrid="0">
      <p:cViewPr>
        <p:scale>
          <a:sx n="113" d="100"/>
          <a:sy n="113" d="100"/>
        </p:scale>
        <p:origin x="206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27/06/26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14B03A5-0823-DFC7-E3B7-B7D11A50B080}"/>
              </a:ext>
            </a:extLst>
          </p:cNvPr>
          <p:cNvSpPr/>
          <p:nvPr userDrawn="1"/>
        </p:nvSpPr>
        <p:spPr>
          <a:xfrm>
            <a:off x="7412658" y="1614899"/>
            <a:ext cx="4763467" cy="27001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31D576-3E7F-5335-E688-97CA408B96A5}"/>
              </a:ext>
            </a:extLst>
          </p:cNvPr>
          <p:cNvSpPr txBox="1"/>
          <p:nvPr userDrawn="1"/>
        </p:nvSpPr>
        <p:spPr>
          <a:xfrm>
            <a:off x="7755465" y="1596282"/>
            <a:ext cx="420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CAMBRIDGE, UK   /   JULY 14 - 16, 2026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AE38CC5-2262-A996-AD12-E9837ACD7563}"/>
              </a:ext>
            </a:extLst>
          </p:cNvPr>
          <p:cNvSpPr/>
          <p:nvPr userDrawn="1"/>
        </p:nvSpPr>
        <p:spPr>
          <a:xfrm>
            <a:off x="11916134" y="1584029"/>
            <a:ext cx="262956" cy="31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D90F630-791A-6625-BFD7-46038F565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14" y="449193"/>
            <a:ext cx="4334175" cy="91977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8F09031-3314-FA3D-A55E-9FF198DFE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70" y="409052"/>
            <a:ext cx="1739875" cy="8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F53E658-BC61-0E4D-2315-E970E727E3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44" y="504486"/>
            <a:ext cx="1346174" cy="7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0EF0010-E474-672A-630B-8CCB88264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3486"/>
          <a:stretch/>
        </p:blipFill>
        <p:spPr>
          <a:xfrm>
            <a:off x="242747" y="206825"/>
            <a:ext cx="2952000" cy="206462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2F89F2E-2EE3-0101-F933-AF3AA61A7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0"/>
          <a:stretch/>
        </p:blipFill>
        <p:spPr>
          <a:xfrm>
            <a:off x="242746" y="4605717"/>
            <a:ext cx="2952000" cy="209277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9C97C34-6A54-C691-B865-5BFE3ED0C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"/>
          <a:stretch/>
        </p:blipFill>
        <p:spPr>
          <a:xfrm>
            <a:off x="242745" y="2406235"/>
            <a:ext cx="2952000" cy="206469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7;p8">
            <a:extLst>
              <a:ext uri="{FF2B5EF4-FFF2-40B4-BE49-F238E27FC236}">
                <a16:creationId xmlns:a16="http://schemas.microsoft.com/office/drawing/2014/main" id="{C49A3853-E75D-59CD-181D-E779133A070E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2BE8A8A5-7954-49DD-6202-4D19B33BF929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50E375-A4DC-82D3-9385-766158F86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3486"/>
          <a:stretch/>
        </p:blipFill>
        <p:spPr>
          <a:xfrm>
            <a:off x="242747" y="206825"/>
            <a:ext cx="2952000" cy="206462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80DF4B9-4E75-62BC-40EB-5398E8D189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0"/>
          <a:stretch/>
        </p:blipFill>
        <p:spPr>
          <a:xfrm>
            <a:off x="242746" y="4605717"/>
            <a:ext cx="2952000" cy="209277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CABA5C-F5BF-567E-4C72-5E90BDAB2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"/>
          <a:stretch/>
        </p:blipFill>
        <p:spPr>
          <a:xfrm>
            <a:off x="242745" y="2406235"/>
            <a:ext cx="2952000" cy="206469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D8B4CC9-9A28-4184-FF23-8692040B3B7C}"/>
              </a:ext>
            </a:extLst>
          </p:cNvPr>
          <p:cNvSpPr/>
          <p:nvPr userDrawn="1"/>
        </p:nvSpPr>
        <p:spPr>
          <a:xfrm>
            <a:off x="7412658" y="1614899"/>
            <a:ext cx="4763467" cy="27001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82BBA7-22D8-5AA7-BFD7-501CCFBB0241}"/>
              </a:ext>
            </a:extLst>
          </p:cNvPr>
          <p:cNvSpPr txBox="1"/>
          <p:nvPr userDrawn="1"/>
        </p:nvSpPr>
        <p:spPr>
          <a:xfrm>
            <a:off x="7755465" y="1596282"/>
            <a:ext cx="420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CAMBRIDGE, UK   /   JULY 14 - 16, 2026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3FE26C7-4363-A73F-55E4-9ECE05429462}"/>
              </a:ext>
            </a:extLst>
          </p:cNvPr>
          <p:cNvSpPr/>
          <p:nvPr userDrawn="1"/>
        </p:nvSpPr>
        <p:spPr>
          <a:xfrm>
            <a:off x="11916134" y="1584029"/>
            <a:ext cx="262956" cy="31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35A0EAB-1ADC-0A46-B5AC-428DE7DE97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14" y="449193"/>
            <a:ext cx="4334175" cy="919771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E809303-0B56-5422-CBDE-570FBBBF7C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70" y="409052"/>
            <a:ext cx="1739875" cy="8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F462BF0-3BE3-5871-64DD-4B4F028D0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44" y="504486"/>
            <a:ext cx="1346174" cy="7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Calibri</vt:lpstr>
      <vt:lpstr>Avenir Heavy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37</cp:revision>
  <dcterms:created xsi:type="dcterms:W3CDTF">2020-05-11T20:02:37Z</dcterms:created>
  <dcterms:modified xsi:type="dcterms:W3CDTF">2026-06-27T10:59:10Z</dcterms:modified>
</cp:coreProperties>
</file>