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1C6C85-39A9-41CD-7874-4C3C2B61E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35" y="207482"/>
            <a:ext cx="1781278" cy="16154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954161-7961-1865-9C84-477916E708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85" y="809961"/>
            <a:ext cx="1781278" cy="8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EEE Logo">
            <a:extLst>
              <a:ext uri="{FF2B5EF4-FFF2-40B4-BE49-F238E27FC236}">
                <a16:creationId xmlns:a16="http://schemas.microsoft.com/office/drawing/2014/main" id="{900A6441-583C-2CF5-39F7-5BBC4C0032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390875" y="180955"/>
            <a:ext cx="1638415" cy="5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3573F8-8D4E-09A4-F2F7-3E9264E1E5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1" y="316880"/>
            <a:ext cx="4625758" cy="149288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C2BCCAD-FDF9-6D86-A04B-7C69519454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391980"/>
            <a:ext cx="3035361" cy="200776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FBBDBB6-F880-3AE0-E503-EE4D83836A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4653193"/>
            <a:ext cx="3035360" cy="2007764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BF7CAA2-DB3D-0222-6BE8-7E2B845762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2522587"/>
            <a:ext cx="3035360" cy="2007764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0F59762A-CF06-3049-630C-7956D574D251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F019DEF5-DA09-C153-9329-FE3A6AC86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391980"/>
            <a:ext cx="3035361" cy="2007765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B60B087-7CBB-5A7C-81DC-95E1E5E7FC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4653193"/>
            <a:ext cx="3035360" cy="2007764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9A11DE8-F77E-0B2A-E46C-DAE75B80D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2522587"/>
            <a:ext cx="3035360" cy="2007764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41A0DC7A-139E-DB5C-050A-1146E7908F99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ACEE9DE-FDE5-E406-9981-BD08AA5175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35" y="207482"/>
            <a:ext cx="1781278" cy="161542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CDAA56A-8226-AE7A-AFE9-4D3FE8134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85" y="809961"/>
            <a:ext cx="1781278" cy="8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EEE Logo">
            <a:extLst>
              <a:ext uri="{FF2B5EF4-FFF2-40B4-BE49-F238E27FC236}">
                <a16:creationId xmlns:a16="http://schemas.microsoft.com/office/drawing/2014/main" id="{A5B196E4-0222-77D8-258D-7E5C6BBC6F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390875" y="180955"/>
            <a:ext cx="1638415" cy="5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B3364E8-F2E4-0910-145E-94C5F45DBB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1" y="316880"/>
            <a:ext cx="4625758" cy="149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27</cp:revision>
  <dcterms:created xsi:type="dcterms:W3CDTF">2020-05-11T20:02:37Z</dcterms:created>
  <dcterms:modified xsi:type="dcterms:W3CDTF">2025-05-11T14:02:11Z</dcterms:modified>
</cp:coreProperties>
</file>